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bf7d0ba7139cef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bf7d0ba7139cef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4bf7d0ba7139cef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bb13e0e1d2b3cca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bb13e0e1d2b3cca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4bb13e0e1d2b3cca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882efeb7ebd47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882efeb7ebd47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6882efeb7ebd47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i.openai.com/v1/chat/completions" TargetMode="External"/><Relationship Id="rId4" Type="http://schemas.openxmlformats.org/officeDocument/2006/relationships/hyperlink" Target="https://heal-api.com/webhook/response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442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Heal-API Form Tutorial Presentation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3950375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Fill the Form Correctly — Get a Working cURL Instantly</a:t>
            </a:r>
            <a:endParaRPr b="0" i="0" sz="35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800" y="5424550"/>
            <a:ext cx="7556400" cy="2274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each field before sending your API request.</a:t>
            </a:r>
            <a:endParaRPr b="0" i="0" sz="17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3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 mobile version scroll right to see the </a:t>
            </a:r>
            <a:r>
              <a:rPr lang="en-US" sz="3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remaining</a:t>
            </a:r>
            <a:r>
              <a:rPr lang="en-US" sz="3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credits</a:t>
            </a:r>
            <a:endParaRPr sz="33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6280190" y="18210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Call to Action</a:t>
            </a:r>
            <a:endParaRPr b="0" i="0" sz="44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6280190" y="2870002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to fix your API flow?</a:t>
            </a:r>
            <a:endParaRPr b="0" i="0" sz="6150" u="none" cap="none" strike="noStrike"/>
          </a:p>
        </p:txBody>
      </p:sp>
      <p:pic>
        <p:nvPicPr>
          <p:cNvPr descr="preencoded.png"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5166598"/>
            <a:ext cx="3307675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6280190" y="604551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Footer: Heal-API.com | Smart API Compatibility Tool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128297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5" y="0"/>
            <a:ext cx="14527525" cy="835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226772" cy="74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45319" y="506968"/>
            <a:ext cx="4609743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nter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Field Overview</a:t>
            </a:r>
            <a:endParaRPr b="0" i="0" sz="36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45319" y="1451967"/>
            <a:ext cx="13339763" cy="4089321"/>
          </a:xfrm>
          <a:prstGeom prst="roundRect">
            <a:avLst>
              <a:gd fmla="val 189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52939" y="1459587"/>
            <a:ext cx="13324523" cy="53149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0834330" y="1577816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Field</a:t>
            </a:r>
            <a:endParaRPr b="0" i="0" sz="145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4838343" y="1577816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b="0" i="0" sz="14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37248" y="1577816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b="0" i="0" sz="14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652939" y="1991082"/>
            <a:ext cx="13324523" cy="82653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834330" y="2109311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 URL</a:t>
            </a:r>
            <a:endParaRPr b="0" i="0" sz="14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4838343" y="2109311"/>
            <a:ext cx="5619750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external API endpoint you are connecting to. This is usually from a service like PayPal, OpenAI, or Xano.</a:t>
            </a:r>
            <a:endParaRPr b="0" i="0" sz="14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837248" y="2109311"/>
            <a:ext cx="3624858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950BC"/>
              </a:buClr>
              <a:buSzPts val="1450"/>
              <a:buFont typeface="Inter"/>
              <a:buNone/>
            </a:pPr>
            <a:r>
              <a:rPr b="0" i="0" lang="en-US" sz="14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https://api.openai.com/v1/chat/completions</a:t>
            </a:r>
            <a:endParaRPr b="0" i="0" sz="14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652939" y="2817614"/>
            <a:ext cx="13324523" cy="82653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0834330" y="2935843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Consumer URL</a:t>
            </a:r>
            <a:endParaRPr b="0" i="0" sz="14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4838343" y="2935843"/>
            <a:ext cx="5619750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API endpoint or app that consumes data. Often a webhook or backend endpoint.</a:t>
            </a:r>
            <a:endParaRPr b="0" i="0" sz="14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837248" y="2935843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950BC"/>
              </a:buClr>
              <a:buSzPts val="1450"/>
              <a:buFont typeface="Inter"/>
              <a:buNone/>
            </a:pPr>
            <a:r>
              <a:rPr b="0" i="0" lang="en-US" sz="14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https://heal-api.com/webhook/response</a:t>
            </a:r>
            <a:endParaRPr b="0" i="0" sz="14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652939" y="3644146"/>
            <a:ext cx="13324523" cy="53149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0834330" y="3762375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endParaRPr b="0" i="0" sz="14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4838343" y="3762375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Defines what action the request performs.</a:t>
            </a:r>
            <a:endParaRPr b="0" i="0" sz="14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837248" y="3762375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GET, POST, PATCH, DELETE</a:t>
            </a:r>
            <a:endParaRPr b="0" i="0" sz="14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52939" y="4175641"/>
            <a:ext cx="13324523" cy="82653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0834330" y="4293870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Headers</a:t>
            </a:r>
            <a:endParaRPr b="0" i="0" sz="14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4838343" y="4293870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Key-value pairs to provide authentication and content information.</a:t>
            </a:r>
            <a:endParaRPr b="0" i="0" sz="14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837248" y="4293870"/>
            <a:ext cx="3624858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Authorization: BearerContent-Type: application/json</a:t>
            </a:r>
            <a:endParaRPr b="0" i="0" sz="14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652939" y="5002173"/>
            <a:ext cx="13324523" cy="53149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0834330" y="5120402"/>
            <a:ext cx="295870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Body (JSON)</a:t>
            </a:r>
            <a:endParaRPr b="0" i="0" sz="14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4838343" y="5120402"/>
            <a:ext cx="5619750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content or parameters sent with your request.</a:t>
            </a:r>
            <a:endParaRPr b="0" i="0" sz="14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837248" y="5120402"/>
            <a:ext cx="362485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{ "userId": 123, "status": "active" }</a:t>
            </a:r>
            <a:endParaRPr b="0" i="0" sz="1450" u="none" cap="none" strike="noStrike"/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319" y="5748695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1336596" y="5858113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URL Fields</a:t>
            </a:r>
            <a:endParaRPr b="0" i="0" sz="18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1336596" y="6256853"/>
            <a:ext cx="5863352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 and Consumer endpoints</a:t>
            </a:r>
            <a:endParaRPr b="0" i="0" sz="145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0333" y="5748695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8121610" y="5858113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endParaRPr b="0" i="0" sz="18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8121610" y="6256853"/>
            <a:ext cx="5863471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Request action type</a:t>
            </a:r>
            <a:endParaRPr b="0" i="0" sz="1450" u="none" cap="none" strike="noStrike"/>
          </a:p>
        </p:txBody>
      </p:sp>
      <p:pic>
        <p:nvPicPr>
          <p:cNvPr descr="preencoded.png" id="107" name="Google Shape;10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319" y="6920627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1336596" y="7030045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Headers</a:t>
            </a:r>
            <a:endParaRPr b="0" i="0" sz="18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1336596" y="7428786"/>
            <a:ext cx="5863352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 and metadata</a:t>
            </a:r>
            <a:endParaRPr b="0" i="0" sz="145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0333" y="6920627"/>
            <a:ext cx="460891" cy="4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8121610" y="7030045"/>
            <a:ext cx="2304812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JSON Body</a:t>
            </a:r>
            <a:endParaRPr b="0" i="0" sz="180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8121610" y="7428786"/>
            <a:ext cx="5863471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Request payload content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2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680085" y="3110508"/>
            <a:ext cx="4858107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Inter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Common Mistakes</a:t>
            </a:r>
            <a:endParaRPr b="0" i="0" sz="38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680085" y="4009192"/>
            <a:ext cx="6537960" cy="745569"/>
          </a:xfrm>
          <a:prstGeom prst="roundRect">
            <a:avLst>
              <a:gd fmla="val 10947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74400" y="4011003"/>
            <a:ext cx="3691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Missing https:// prefix in URLs</a:t>
            </a:r>
            <a:endParaRPr b="0" i="0" sz="19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412355" y="4009192"/>
            <a:ext cx="6537960" cy="745569"/>
          </a:xfrm>
          <a:prstGeom prst="roundRect">
            <a:avLst>
              <a:gd fmla="val 10947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412350" y="3959187"/>
            <a:ext cx="5769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Wrong Method (e.g., using POST instead of GET)</a:t>
            </a:r>
            <a:endParaRPr b="0" i="0" sz="19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680085" y="4949071"/>
            <a:ext cx="6537960" cy="1049179"/>
          </a:xfrm>
          <a:prstGeom prst="roundRect">
            <a:avLst>
              <a:gd fmla="val 7779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97255" y="5166241"/>
            <a:ext cx="3913108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Forgetting Authorization header</a:t>
            </a:r>
            <a:endParaRPr b="0" i="0" sz="19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412355" y="4949071"/>
            <a:ext cx="6537960" cy="1049179"/>
          </a:xfrm>
          <a:prstGeom prst="roundRect">
            <a:avLst>
              <a:gd fmla="val 7779" name="adj"/>
            </a:avLst>
          </a:prstGeom>
          <a:solidFill>
            <a:srgbClr val="FFFFFF"/>
          </a:solidFill>
          <a:ln cap="flat" cmpd="sng" w="22850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629525" y="5166241"/>
            <a:ext cx="6103620" cy="61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🚫</a:t>
            </a:r>
            <a:r>
              <a:rPr b="1" i="0" lang="en-US" sz="19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Sending invalid JSON (missing commas or brackets)</a:t>
            </a:r>
            <a:endParaRPr b="0" i="0" sz="19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680085" y="6216848"/>
            <a:ext cx="13270230" cy="1331238"/>
          </a:xfrm>
          <a:prstGeom prst="roundRect">
            <a:avLst>
              <a:gd fmla="val 6131" name="adj"/>
            </a:avLst>
          </a:prstGeom>
          <a:solidFill>
            <a:srgbClr val="C7C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2396" y="6483429"/>
            <a:ext cx="303609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874395" y="6459736"/>
            <a:ext cx="2428994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⚙️ Solution</a:t>
            </a:r>
            <a:endParaRPr b="0" i="0" sz="19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874395" y="6965275"/>
            <a:ext cx="12383691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Heal-API automatically validates and fixes these before generating the final cURL.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1020590" y="69040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 Cases</a:t>
            </a:r>
            <a:endParaRPr b="0" i="0" sz="4450" u="none" cap="none" strike="noStrike"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251591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793790" y="2606635"/>
            <a:ext cx="3664744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250750" y="1825650"/>
            <a:ext cx="2858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A — Auth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/Headers/Body 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Setup</a:t>
            </a:r>
            <a:endParaRPr b="0" i="0" sz="22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847728" y="3220799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or correct your Bearer token. → Output: Properly formatted header.</a:t>
            </a:r>
            <a:endParaRPr b="0" i="0" sz="1750" u="none" cap="none" strike="noStrike"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5348" y="2251591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4685348" y="2606635"/>
            <a:ext cx="3664863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5247450" y="1826050"/>
            <a:ext cx="469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B — No-co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</a:t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Invalid cURL Repair</a:t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t/>
            </a:r>
            <a:endParaRPr b="1"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685348" y="3220791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Automatically convert array-based body to object structure. → Output: Correct JSON payload.</a:t>
            </a:r>
            <a:endParaRPr b="0" i="0" sz="1750" u="none" cap="none" strike="noStrike"/>
          </a:p>
        </p:txBody>
      </p:sp>
      <p:pic>
        <p:nvPicPr>
          <p:cNvPr descr="preencoded.png" id="147" name="Google Shape;14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11234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793790" y="5466278"/>
            <a:ext cx="7556421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250750" y="4344500"/>
            <a:ext cx="3283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C —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Based on API endpoints-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cURL</a:t>
            </a:r>
            <a:endParaRPr b="0" i="0" sz="22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793790" y="613100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Parse, validate, and regenerate compatible cURL request. → Output: Ready-to-run command.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793790" y="376892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Output &amp; Feedback</a:t>
            </a:r>
            <a:endParaRPr b="0" i="0" sz="44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93790" y="481786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Display panel: Before → After animation.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93790" y="543591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 corrected JSON and cURL preview.</a:t>
            </a:r>
            <a:endParaRPr b="0" i="0" sz="1750" u="none" cap="none" strike="noStrike"/>
          </a:p>
        </p:txBody>
      </p:sp>
      <p:pic>
        <p:nvPicPr>
          <p:cNvPr descr="preencoded.png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6053971"/>
            <a:ext cx="1950958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793790" y="693289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Text: "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free tests before login — continue via PayPal for unlimited access."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793790" y="17511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Visual Tips</a:t>
            </a:r>
            <a:endParaRPr b="0" i="0" sz="44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793790" y="280011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1530906" y="2877979"/>
            <a:ext cx="555783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Always include / at the end of API URLs.</a:t>
            </a:r>
            <a:endParaRPr b="0" i="0" sz="22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93790" y="376404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530906" y="3841909"/>
            <a:ext cx="63272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Copy your headers from your app dashboard.</a:t>
            </a:r>
            <a:endParaRPr b="0" i="0" sz="22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93790" y="472797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530906" y="4805839"/>
            <a:ext cx="65380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Use JSON validators like jsonlint.com if unsure.</a:t>
            </a:r>
            <a:endParaRPr b="0" i="0" sz="22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93790" y="56919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530906" y="5769769"/>
            <a:ext cx="681930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✅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Keep Provider (source) and Consumer (destination) clear.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